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749" r:id="rId2"/>
    <p:sldMasterId id="2147483750" r:id="rId3"/>
  </p:sldMasterIdLst>
  <p:notesMasterIdLst>
    <p:notesMasterId r:id="rId22"/>
  </p:notesMasterIdLst>
  <p:sldIdLst>
    <p:sldId id="401" r:id="rId4"/>
    <p:sldId id="414" r:id="rId5"/>
    <p:sldId id="429" r:id="rId6"/>
    <p:sldId id="431" r:id="rId7"/>
    <p:sldId id="432" r:id="rId8"/>
    <p:sldId id="434" r:id="rId9"/>
    <p:sldId id="424" r:id="rId10"/>
    <p:sldId id="425" r:id="rId11"/>
    <p:sldId id="435" r:id="rId12"/>
    <p:sldId id="427" r:id="rId13"/>
    <p:sldId id="436" r:id="rId14"/>
    <p:sldId id="437" r:id="rId15"/>
    <p:sldId id="438" r:id="rId16"/>
    <p:sldId id="439" r:id="rId17"/>
    <p:sldId id="440" r:id="rId18"/>
    <p:sldId id="442" r:id="rId19"/>
    <p:sldId id="441" r:id="rId20"/>
    <p:sldId id="42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26B658-0916-624E-B582-88C733FDF8FA}">
          <p14:sldIdLst>
            <p14:sldId id="401"/>
            <p14:sldId id="414"/>
            <p14:sldId id="429"/>
            <p14:sldId id="431"/>
            <p14:sldId id="432"/>
            <p14:sldId id="434"/>
            <p14:sldId id="424"/>
            <p14:sldId id="425"/>
            <p14:sldId id="435"/>
            <p14:sldId id="427"/>
            <p14:sldId id="436"/>
            <p14:sldId id="437"/>
            <p14:sldId id="438"/>
            <p14:sldId id="439"/>
            <p14:sldId id="440"/>
            <p14:sldId id="442"/>
            <p14:sldId id="441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801"/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6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1132" y="1572"/>
      </p:cViewPr>
      <p:guideLst>
        <p:guide orient="horz" pos="2181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977685" cy="68580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11280575" y="0"/>
            <a:ext cx="911424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aphic 14">
            <a:extLst>
              <a:ext uri="{FF2B5EF4-FFF2-40B4-BE49-F238E27FC236}">
                <a16:creationId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00461" y="1974379"/>
            <a:ext cx="5062213" cy="30006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382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0" y="339509"/>
            <a:ext cx="5886994" cy="65184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1313" y="1633058"/>
            <a:ext cx="3060756" cy="359188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jaeL/how-to-use-gi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2E682-E169-4F4F-B94A-0B5CC69114A9}"/>
              </a:ext>
            </a:extLst>
          </p:cNvPr>
          <p:cNvSpPr txBox="1"/>
          <p:nvPr/>
        </p:nvSpPr>
        <p:spPr>
          <a:xfrm>
            <a:off x="534130" y="4607422"/>
            <a:ext cx="5019074" cy="430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이원재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D10FAF-294D-9240-B4B5-747363E2B8CE}"/>
              </a:ext>
            </a:extLst>
          </p:cNvPr>
          <p:cNvSpPr txBox="1"/>
          <p:nvPr/>
        </p:nvSpPr>
        <p:spPr>
          <a:xfrm>
            <a:off x="489098" y="3351259"/>
            <a:ext cx="5019074" cy="713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왕초보도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따라하는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Git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Github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기본 개념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실습</a:t>
            </a:r>
            <a:endParaRPr lang="ko-KR" altLang="en-US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9098" y="5099472"/>
            <a:ext cx="2498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https://git-scm.com/downloads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9098" y="5459810"/>
            <a:ext cx="5186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https://www.jetbrains.com/ko-kr/idea/download/#section=windows</a:t>
            </a:r>
          </a:p>
        </p:txBody>
      </p:sp>
    </p:spTree>
    <p:extLst>
      <p:ext uri="{BB962C8B-B14F-4D97-AF65-F5344CB8AC3E}">
        <p14:creationId xmlns:p14="http://schemas.microsoft.com/office/powerpoint/2010/main" val="32562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Let’s start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122" name="Picture 2" descr="Git &amp;amp; GitHub] 왕초보를 위한 깃과 깃허브 사용 튜토리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58" y="761057"/>
            <a:ext cx="9693397" cy="586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3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Upload my works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62" y="3069575"/>
            <a:ext cx="1904594" cy="211278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38392" y="3449829"/>
            <a:ext cx="3007668" cy="1352280"/>
            <a:chOff x="1883995" y="4794265"/>
            <a:chExt cx="7269630" cy="3268504"/>
          </a:xfrm>
        </p:grpSpPr>
        <p:pic>
          <p:nvPicPr>
            <p:cNvPr id="4" name="Picture 4" descr="포켓몬스터 골드버전 조작방법 및 저장방법 : 네이버 블로그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995" y="4794265"/>
              <a:ext cx="3646404" cy="3268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 descr="포켓몬스터 골드버전 조작방법 및 저장방법 : 네이버 블로그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399" y="4794265"/>
              <a:ext cx="3623226" cy="326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824238" y="1755538"/>
            <a:ext cx="16145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add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위쪽 화살표 8"/>
          <p:cNvSpPr/>
          <p:nvPr/>
        </p:nvSpPr>
        <p:spPr>
          <a:xfrm rot="5400000">
            <a:off x="3486811" y="1864384"/>
            <a:ext cx="414779" cy="49019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49619" y="1755538"/>
            <a:ext cx="24230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commit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위쪽 화살표 14"/>
          <p:cNvSpPr/>
          <p:nvPr/>
        </p:nvSpPr>
        <p:spPr>
          <a:xfrm rot="5400000">
            <a:off x="8420683" y="1864384"/>
            <a:ext cx="414779" cy="49019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883491" y="1755538"/>
            <a:ext cx="18389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push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215" y="3277038"/>
            <a:ext cx="3116653" cy="1697863"/>
            <a:chOff x="-186601" y="1313676"/>
            <a:chExt cx="11650701" cy="665890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6601" y="1313676"/>
              <a:ext cx="11641175" cy="554432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86601" y="6858000"/>
              <a:ext cx="11650701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3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Download other teammate’s work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61715" y="1514907"/>
            <a:ext cx="16033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pull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33" y="3045878"/>
            <a:ext cx="241968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Branch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" name="Picture 6" descr="Git] Branch를 만들어보자! 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44" y="1337660"/>
            <a:ext cx="92202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위로 굽은 화살표 1"/>
          <p:cNvSpPr/>
          <p:nvPr/>
        </p:nvSpPr>
        <p:spPr>
          <a:xfrm rot="5400000" flipH="1">
            <a:off x="2223436" y="2098307"/>
            <a:ext cx="943276" cy="866273"/>
          </a:xfrm>
          <a:prstGeom prst="bentUpArrow">
            <a:avLst>
              <a:gd name="adj1" fmla="val 25000"/>
              <a:gd name="adj2" fmla="val 25000"/>
              <a:gd name="adj3" fmla="val 2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44103" y="1515775"/>
            <a:ext cx="17019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checkout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51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itHub - topleft/git-tree: Git Repository Visualization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44" y="0"/>
            <a:ext cx="9377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Branch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Github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6386" name="Picture 2" descr="Github 사용설명서 - 2.commit 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66" y="1642545"/>
            <a:ext cx="6848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8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Pull Request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90" y="1101254"/>
            <a:ext cx="8906523" cy="50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1" y="691822"/>
            <a:ext cx="10108017" cy="5920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실습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39030" y="6066322"/>
            <a:ext cx="4313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github.com/wonjaeL/how-to-use-git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1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79662" y="3081636"/>
            <a:ext cx="3394767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이원재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6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이란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026" name="Picture 2" descr="https://t1.daumcdn.net/cfile/tistory/99AF97395AA61E4C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9" y="2490346"/>
            <a:ext cx="3810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092" y="2378862"/>
            <a:ext cx="2327203" cy="2327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3"/>
          <p:cNvSpPr/>
          <p:nvPr/>
        </p:nvSpPr>
        <p:spPr>
          <a:xfrm>
            <a:off x="8262003" y="3286010"/>
            <a:ext cx="3310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222426"/>
                </a:solidFill>
                <a:latin typeface="-apple-system"/>
              </a:rPr>
              <a:t>분산형</a:t>
            </a:r>
            <a:r>
              <a:rPr lang="ko-KR" altLang="en-US" sz="2800" b="1" dirty="0">
                <a:solidFill>
                  <a:srgbClr val="222426"/>
                </a:solidFill>
                <a:latin typeface="-apple-system"/>
              </a:rPr>
              <a:t> 관리 시스템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70" y="2524392"/>
            <a:ext cx="191479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이란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308735"/>
            <a:ext cx="10297962" cy="17242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3886264"/>
            <a:ext cx="1006933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왜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 필요할까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7337" y="1405288"/>
            <a:ext cx="5365316" cy="4277125"/>
            <a:chOff x="217337" y="1405288"/>
            <a:chExt cx="5365316" cy="4277125"/>
          </a:xfrm>
        </p:grpSpPr>
        <p:grpSp>
          <p:nvGrpSpPr>
            <p:cNvPr id="6" name="그룹 5"/>
            <p:cNvGrpSpPr/>
            <p:nvPr/>
          </p:nvGrpSpPr>
          <p:grpSpPr>
            <a:xfrm>
              <a:off x="217337" y="1498365"/>
              <a:ext cx="5365316" cy="4184047"/>
              <a:chOff x="323215" y="1523734"/>
              <a:chExt cx="7010502" cy="5136796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215" y="1523734"/>
                <a:ext cx="7010502" cy="247502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215" y="4060987"/>
                <a:ext cx="7010502" cy="2599543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17337" y="1405288"/>
              <a:ext cx="5365316" cy="4277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9883" y="346591"/>
            <a:ext cx="5500344" cy="6246713"/>
            <a:chOff x="6099883" y="346591"/>
            <a:chExt cx="5500344" cy="62467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9884" y="430211"/>
              <a:ext cx="5500343" cy="616309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099883" y="346591"/>
              <a:ext cx="5500343" cy="62467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4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23215" y="815861"/>
            <a:ext cx="5759416" cy="5777444"/>
            <a:chOff x="323215" y="815861"/>
            <a:chExt cx="5759416" cy="5777444"/>
          </a:xfrm>
        </p:grpSpPr>
        <p:grpSp>
          <p:nvGrpSpPr>
            <p:cNvPr id="9" name="그룹 8"/>
            <p:cNvGrpSpPr/>
            <p:nvPr/>
          </p:nvGrpSpPr>
          <p:grpSpPr>
            <a:xfrm>
              <a:off x="323215" y="937030"/>
              <a:ext cx="5759416" cy="5560333"/>
              <a:chOff x="718387" y="-372006"/>
              <a:chExt cx="5008645" cy="495779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87" y="-372006"/>
                <a:ext cx="5008645" cy="354021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387" y="3251334"/>
                <a:ext cx="5008645" cy="1334453"/>
              </a:xfrm>
              <a:prstGeom prst="rect">
                <a:avLst/>
              </a:prstGeom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323215" y="815861"/>
              <a:ext cx="5759416" cy="5777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35794" y="376475"/>
            <a:ext cx="5474404" cy="2545788"/>
            <a:chOff x="6335794" y="376475"/>
            <a:chExt cx="5474404" cy="254578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9463" y="376475"/>
              <a:ext cx="5380762" cy="254578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335794" y="376475"/>
              <a:ext cx="5474404" cy="2453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49463" y="3143874"/>
            <a:ext cx="5380762" cy="3527244"/>
            <a:chOff x="6349463" y="3143874"/>
            <a:chExt cx="5380762" cy="3527244"/>
          </a:xfrm>
        </p:grpSpPr>
        <p:grpSp>
          <p:nvGrpSpPr>
            <p:cNvPr id="13" name="그룹 12"/>
            <p:cNvGrpSpPr/>
            <p:nvPr/>
          </p:nvGrpSpPr>
          <p:grpSpPr>
            <a:xfrm>
              <a:off x="6349463" y="3143875"/>
              <a:ext cx="5380762" cy="3527243"/>
              <a:chOff x="6349463" y="3160943"/>
              <a:chExt cx="5380762" cy="352724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9463" y="3160943"/>
                <a:ext cx="5380762" cy="2338012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9463" y="5432835"/>
                <a:ext cx="5380762" cy="1255351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6349463" y="3143874"/>
              <a:ext cx="5380762" cy="3527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1-1.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왜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이 필요할까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1642813"/>
            <a:ext cx="10326541" cy="3572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re Stellar Developers | Dedicated Stellar Blockchain 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48" y="3699183"/>
            <a:ext cx="3774652" cy="2125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4" y="1013773"/>
            <a:ext cx="5422455" cy="4608094"/>
          </a:xfrm>
          <a:prstGeom prst="rect">
            <a:avLst/>
          </a:prstGeom>
        </p:spPr>
      </p:pic>
      <p:pic>
        <p:nvPicPr>
          <p:cNvPr id="2052" name="Picture 4" descr="Co-Development | Active Learning Solu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48" y="722630"/>
            <a:ext cx="3769534" cy="25161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2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Send Emails From an Excel Spreadsheet Using VBA Scripts | Laptrinh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9" y="2216086"/>
            <a:ext cx="5032258" cy="25161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7" y="430212"/>
            <a:ext cx="5894555" cy="6087879"/>
          </a:xfrm>
          <a:prstGeom prst="rect">
            <a:avLst/>
          </a:prstGeom>
        </p:spPr>
      </p:pic>
      <p:pic>
        <p:nvPicPr>
          <p:cNvPr id="3078" name="Picture 6" descr="웹툰 짤 네 번째! 대학일기 짤~+ : 네이버 블로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4" y="2074938"/>
            <a:ext cx="1817158" cy="27984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785" y="1955840"/>
            <a:ext cx="5834317" cy="3036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721A06-02D8-A24D-97D5-8712D26CF2B9}"/>
              </a:ext>
            </a:extLst>
          </p:cNvPr>
          <p:cNvSpPr txBox="1"/>
          <p:nvPr/>
        </p:nvSpPr>
        <p:spPr>
          <a:xfrm>
            <a:off x="323215" y="168602"/>
            <a:ext cx="75228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1-2.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을 사용하기 전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60" y="907816"/>
            <a:ext cx="7864464" cy="57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118</Words>
  <Application>Microsoft Office PowerPoint</Application>
  <PresentationFormat>와이드스크린</PresentationFormat>
  <Paragraphs>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-apple-system</vt:lpstr>
      <vt:lpstr>Arial Unicode MS</vt:lpstr>
      <vt:lpstr>Avenir Next LT Pro</vt:lpstr>
      <vt:lpstr>맑은 고딕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dnjswo0926@gmail.com</dc:creator>
  <cp:lastModifiedBy>Wonjae Lee</cp:lastModifiedBy>
  <cp:revision>35</cp:revision>
  <dcterms:created xsi:type="dcterms:W3CDTF">2020-11-01T08:53:25Z</dcterms:created>
  <dcterms:modified xsi:type="dcterms:W3CDTF">2021-08-13T15:28:42Z</dcterms:modified>
</cp:coreProperties>
</file>